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70" r:id="rId4"/>
    <p:sldId id="271" r:id="rId5"/>
    <p:sldId id="278" r:id="rId6"/>
    <p:sldId id="268" r:id="rId7"/>
    <p:sldId id="279" r:id="rId8"/>
    <p:sldId id="281" r:id="rId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howGuides="1">
      <p:cViewPr varScale="1">
        <p:scale>
          <a:sx n="67" d="100"/>
          <a:sy n="67" d="100"/>
        </p:scale>
        <p:origin x="644" y="48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12/9/2020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12/9/2020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2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2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56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5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12/9/2020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ed book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8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حل تمرین سری دهم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F56E4-135B-4FFF-8B50-B39A6A888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2" t="41387" r="20292" b="29995"/>
          <a:stretch/>
        </p:blipFill>
        <p:spPr>
          <a:xfrm>
            <a:off x="3122612" y="533400"/>
            <a:ext cx="8830319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0DA71-E9AE-45FA-BF9A-FB4910D39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81" t="29150" r="25761" b="11252"/>
          <a:stretch/>
        </p:blipFill>
        <p:spPr>
          <a:xfrm>
            <a:off x="531812" y="2286000"/>
            <a:ext cx="5553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6833E-C754-4B9B-8CF2-24A6D34EF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0" t="45415" r="23574" b="28328"/>
          <a:stretch/>
        </p:blipFill>
        <p:spPr>
          <a:xfrm>
            <a:off x="662846" y="609600"/>
            <a:ext cx="10308366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A9BA7-0A08-4BC9-B2FC-E1659B147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8" t="37774" r="18494" b="14296"/>
          <a:stretch/>
        </p:blipFill>
        <p:spPr>
          <a:xfrm>
            <a:off x="2436812" y="3048000"/>
            <a:ext cx="8839200" cy="35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2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D8D8F-9849-468E-927D-546E66A0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3" t="38608" r="20761" b="47221"/>
          <a:stretch/>
        </p:blipFill>
        <p:spPr>
          <a:xfrm>
            <a:off x="1598612" y="609600"/>
            <a:ext cx="10040468" cy="133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098E2-9133-46C6-9C9D-70B5AC72F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05" t="22077" r="31232" b="5821"/>
          <a:stretch/>
        </p:blipFill>
        <p:spPr>
          <a:xfrm>
            <a:off x="1141412" y="1600200"/>
            <a:ext cx="4810125" cy="494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BE3E0-800D-434A-9468-0A4B1CFD9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19" t="57237" r="38408" b="22758"/>
          <a:stretch/>
        </p:blipFill>
        <p:spPr>
          <a:xfrm>
            <a:off x="7237412" y="2819400"/>
            <a:ext cx="3324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D8D8F-9849-468E-927D-546E66A0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3" t="38608" r="20761" b="47221"/>
          <a:stretch/>
        </p:blipFill>
        <p:spPr>
          <a:xfrm>
            <a:off x="1598612" y="609600"/>
            <a:ext cx="10040468" cy="13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BE3E0-800D-434A-9468-0A4B1CFD9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9" t="57237" r="38408" b="22758"/>
          <a:stretch/>
        </p:blipFill>
        <p:spPr>
          <a:xfrm>
            <a:off x="7237412" y="2819400"/>
            <a:ext cx="3324225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E5C0D-3983-4034-AF59-F2042BE49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74" t="23465" r="31545" b="20686"/>
          <a:stretch/>
        </p:blipFill>
        <p:spPr>
          <a:xfrm>
            <a:off x="1065212" y="1828799"/>
            <a:ext cx="5181600" cy="44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8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60D5B-872F-4A34-95DC-0B419C55A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0" t="30133" r="30670" b="59586"/>
          <a:stretch/>
        </p:blipFill>
        <p:spPr>
          <a:xfrm>
            <a:off x="303212" y="228600"/>
            <a:ext cx="11791950" cy="1400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A9E10-122F-499F-B6D8-D2BA1BC82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9" t="57237" r="38408" b="22758"/>
          <a:stretch/>
        </p:blipFill>
        <p:spPr>
          <a:xfrm>
            <a:off x="455612" y="76200"/>
            <a:ext cx="332422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7589B-AF53-41FD-BC25-222C666F4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18" t="44860" r="31076" b="11657"/>
          <a:stretch/>
        </p:blipFill>
        <p:spPr>
          <a:xfrm>
            <a:off x="3884612" y="1905000"/>
            <a:ext cx="6116638" cy="40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ABC61-91D9-40E6-84F4-7030D1863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" t="18603" r="25371" b="11796"/>
          <a:stretch/>
        </p:blipFill>
        <p:spPr>
          <a:xfrm>
            <a:off x="684212" y="1524000"/>
            <a:ext cx="8867775" cy="4772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CDA1-8396-4182-80E0-537AEABA6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87" t="46110" r="26153" b="36385"/>
          <a:stretch/>
        </p:blipFill>
        <p:spPr>
          <a:xfrm>
            <a:off x="5408612" y="533400"/>
            <a:ext cx="6162675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0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A8B64-3D5E-4D61-B413-34F6D6A49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" t="28189" r="47643" b="19297"/>
          <a:stretch/>
        </p:blipFill>
        <p:spPr>
          <a:xfrm>
            <a:off x="836611" y="914400"/>
            <a:ext cx="684106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50</TotalTime>
  <Words>12</Words>
  <Application>Microsoft Office PowerPoint</Application>
  <PresentationFormat>Custom</PresentationFormat>
  <Paragraphs>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Class open house presentation</vt:lpstr>
      <vt:lpstr>حل تمرین سری دهم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حل تمرین سری هشتم</dc:title>
  <dc:creator>Asus</dc:creator>
  <cp:lastModifiedBy>Asus</cp:lastModifiedBy>
  <cp:revision>4</cp:revision>
  <dcterms:created xsi:type="dcterms:W3CDTF">2020-11-24T20:05:02Z</dcterms:created>
  <dcterms:modified xsi:type="dcterms:W3CDTF">2020-12-09T05:32:05Z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